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67" r:id="rId3"/>
    <p:sldId id="268" r:id="rId4"/>
    <p:sldId id="269" r:id="rId5"/>
    <p:sldId id="271" r:id="rId6"/>
    <p:sldId id="270" r:id="rId7"/>
    <p:sldId id="275" r:id="rId8"/>
    <p:sldId id="272" r:id="rId9"/>
    <p:sldId id="274" r:id="rId10"/>
    <p:sldId id="276" r:id="rId11"/>
    <p:sldId id="277" r:id="rId12"/>
    <p:sldId id="273" r:id="rId13"/>
  </p:sldIdLst>
  <p:sldSz cx="12188825" cy="6858000"/>
  <p:notesSz cx="6858000" cy="9144000"/>
  <p:defaultTextStyle>
    <a:defPPr rtl="0">
      <a:defRPr lang="ko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  <p15:guide id="6" pos="100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howGuides="1">
      <p:cViewPr varScale="1">
        <p:scale>
          <a:sx n="89" d="100"/>
          <a:sy n="89" d="100"/>
        </p:scale>
        <p:origin x="466" y="72"/>
      </p:cViewPr>
      <p:guideLst>
        <p:guide orient="horz" pos="2160"/>
        <p:guide pos="3839"/>
        <p:guide pos="100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7" d="100"/>
          <a:sy n="87" d="100"/>
        </p:scale>
        <p:origin x="3090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5905B5C-EA03-4690-83CD-FEFD814D65B4}" type="datetime4">
              <a:rPr lang="ko-KR" altLang="en-US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2018년 12월 17일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4360E59-1627-4404-ACC5-51C744AB0F27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‹#›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62254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F4850ADA-4A79-44EA-AE52-C6C418D547D1}" type="datetime4">
              <a:rPr lang="ko-KR" altLang="en-US" smtClean="0"/>
              <a:pPr/>
              <a:t>2018년 12월 17일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ko-KR" altLang="en-US" noProof="0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ko-KR" altLang="en-US" noProof="0" dirty="0" smtClean="0"/>
              <a:t>마스터 텍스트 스타일을 편집하려면 클릭하세요</a:t>
            </a:r>
            <a:r>
              <a:rPr lang="en-US" altLang="ko-KR" noProof="0" dirty="0" smtClean="0"/>
              <a:t>.</a:t>
            </a:r>
          </a:p>
          <a:p>
            <a:pPr lvl="1" rtl="0"/>
            <a:r>
              <a:rPr lang="ko-KR" altLang="en-US" noProof="0" dirty="0" smtClean="0"/>
              <a:t>둘째 수준</a:t>
            </a:r>
          </a:p>
          <a:p>
            <a:pPr lvl="2" rtl="0"/>
            <a:r>
              <a:rPr lang="ko-KR" altLang="en-US" noProof="0" dirty="0" smtClean="0"/>
              <a:t>셋째 수준</a:t>
            </a:r>
          </a:p>
          <a:p>
            <a:pPr lvl="3" rtl="0"/>
            <a:r>
              <a:rPr lang="ko-KR" altLang="en-US" noProof="0" dirty="0" smtClean="0"/>
              <a:t>넷째 수준</a:t>
            </a:r>
          </a:p>
          <a:p>
            <a:pPr lvl="4" rtl="0"/>
            <a:r>
              <a:rPr lang="ko-KR" altLang="en-US" noProof="0" dirty="0" smtClean="0"/>
              <a:t>다섯째 수준</a:t>
            </a:r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841221E5-7225-48EB-A4EE-420E7BFCF705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55666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2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1pPr>
    <a:lvl2pPr marL="457200" algn="l" defTabSz="914400" rtl="0" eaLnBrk="1" latinLnBrk="0" hangingPunct="1">
      <a:defRPr sz="1200" kern="1200">
        <a:solidFill>
          <a:schemeClr val="tx2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2pPr>
    <a:lvl3pPr marL="914400" algn="l" defTabSz="914400" rtl="0" eaLnBrk="1" latinLnBrk="0" hangingPunct="1">
      <a:defRPr sz="1200" kern="1200">
        <a:solidFill>
          <a:schemeClr val="tx2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3pPr>
    <a:lvl4pPr marL="1371600" algn="l" defTabSz="914400" rtl="0" eaLnBrk="1" latinLnBrk="0" hangingPunct="1">
      <a:defRPr sz="1200" kern="1200">
        <a:solidFill>
          <a:schemeClr val="tx2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4pPr>
    <a:lvl5pPr marL="1828800" algn="l" defTabSz="914400" rtl="0" eaLnBrk="1" latinLnBrk="0" hangingPunct="1">
      <a:defRPr sz="1200" kern="1200">
        <a:solidFill>
          <a:schemeClr val="tx2"/>
        </a:solidFill>
        <a:latin typeface="맑은 고딕" panose="020B0503020000020004" pitchFamily="50" charset="-127"/>
        <a:ea typeface="맑은 고딕" panose="020B0503020000020004" pitchFamily="50" charset="-127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 rtl="0"/>
              <a:t>1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1920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41221E5-7225-48EB-A4EE-420E7BFCF705}" type="slidenum">
              <a:rPr lang="en-US" altLang="ko-KR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pPr rtl="0"/>
              <a:t>2</a:t>
            </a:fld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2194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 bwMode="ltGray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/>
          <p:cNvSpPr/>
          <p:nvPr/>
        </p:nvSpPr>
        <p:spPr bwMode="ltGray">
          <a:xfrm>
            <a:off x="121888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1" name="직사각형 10"/>
          <p:cNvSpPr/>
          <p:nvPr/>
        </p:nvSpPr>
        <p:spPr bwMode="gray">
          <a:xfrm>
            <a:off x="0" y="0"/>
            <a:ext cx="1218883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2" name="직사각형 11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3" name="직선 연결선 12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5" name="직선 연결선 14"/>
          <p:cNvCxnSpPr/>
          <p:nvPr/>
        </p:nvCxnSpPr>
        <p:spPr bwMode="white">
          <a:xfrm>
            <a:off x="1218884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 bwMode="white">
          <a:xfrm>
            <a:off x="0" y="5631204"/>
            <a:ext cx="182832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파이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vert="horz" wrap="square" lIns="121899" tIns="60949" rIns="121899" bIns="60949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428669" y="1600200"/>
            <a:ext cx="8329031" cy="2680127"/>
          </a:xfrm>
        </p:spPr>
        <p:txBody>
          <a:bodyPr rtlCol="0">
            <a:noAutofit/>
          </a:bodyPr>
          <a:lstStyle>
            <a:lvl1pPr>
              <a:defRPr sz="54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428669" y="4344915"/>
            <a:ext cx="7516442" cy="1116085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ko-KR" altLang="en-US" noProof="0" smtClean="0"/>
              <a:t>마스터 부제목 스타일 편집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FE35DF25-BE88-4327-9778-737BABF43563}" type="datetime4">
              <a:rPr lang="ko-KR" altLang="en-US" noProof="0" smtClean="0"/>
              <a:t>2018년 12월 17일</a:t>
            </a:fld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10666412" y="6356351"/>
            <a:ext cx="609441" cy="365125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DC1BBB0-96F0-4077-A278-0F3FB5C104D3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81795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E9B43108-623B-43F4-8FC9-5F90213677BF}" type="datetime4">
              <a:rPr lang="ko-KR" altLang="en-US" noProof="0" smtClean="0"/>
              <a:t>2018년 12월 17일</a:t>
            </a:fld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DC1BBB0-96F0-4077-A278-0F3FB5C104D3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040880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직사각형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0" name="직사각형 9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1" name="직선 연결선 10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파이"/>
          <p:cNvSpPr>
            <a:spLocks/>
          </p:cNvSpPr>
          <p:nvPr/>
        </p:nvSpPr>
        <p:spPr bwMode="white">
          <a:xfrm rot="5400000"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9599612" y="685800"/>
            <a:ext cx="1787526" cy="5486400"/>
          </a:xfrm>
        </p:spPr>
        <p:txBody>
          <a:bodyPr vert="eaVert"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1598613" y="685800"/>
            <a:ext cx="7848599" cy="5486400"/>
          </a:xfrm>
        </p:spPr>
        <p:txBody>
          <a:bodyPr vert="eaVert"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32089CF-49FB-45E1-B4F4-3300B5FEF488}" type="datetime4">
              <a:rPr lang="ko-KR" altLang="en-US" noProof="0" smtClean="0"/>
              <a:t>2018년 12월 17일</a:t>
            </a:fld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DC1BBB0-96F0-4077-A278-0F3FB5C104D3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612817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B5E85489-0473-4CEC-96B1-656A49F02CDC}" type="datetime4">
              <a:rPr lang="ko-KR" altLang="en-US" noProof="0" smtClean="0"/>
              <a:t>2018년 12월 17일</a:t>
            </a:fld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DC1BBB0-96F0-4077-A278-0F3FB5C104D3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18553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직사각형 18"/>
          <p:cNvSpPr/>
          <p:nvPr/>
        </p:nvSpPr>
        <p:spPr bwMode="black">
          <a:xfrm>
            <a:off x="11579384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0" name="직사각형 19"/>
          <p:cNvSpPr/>
          <p:nvPr/>
        </p:nvSpPr>
        <p:spPr bwMode="gray">
          <a:xfrm>
            <a:off x="11274663" y="5638800"/>
            <a:ext cx="304721" cy="1219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4" name="직사각형 23"/>
          <p:cNvSpPr/>
          <p:nvPr/>
        </p:nvSpPr>
        <p:spPr bwMode="gray">
          <a:xfrm>
            <a:off x="1216152" y="5638800"/>
            <a:ext cx="609441" cy="12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1" name="직사각형 20"/>
          <p:cNvSpPr/>
          <p:nvPr/>
        </p:nvSpPr>
        <p:spPr bwMode="ltGray">
          <a:xfrm>
            <a:off x="0" y="5638800"/>
            <a:ext cx="12188825" cy="12192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2" name="직선 연결선 21"/>
          <p:cNvCxnSpPr/>
          <p:nvPr/>
        </p:nvCxnSpPr>
        <p:spPr bwMode="white">
          <a:xfrm>
            <a:off x="11573293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 bwMode="black">
          <a:xfrm>
            <a:off x="0" y="5643132"/>
            <a:ext cx="1216152" cy="1214868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8" name="파이"/>
          <p:cNvSpPr>
            <a:spLocks/>
          </p:cNvSpPr>
          <p:nvPr/>
        </p:nvSpPr>
        <p:spPr bwMode="white">
          <a:xfrm>
            <a:off x="276462" y="6032500"/>
            <a:ext cx="593189" cy="519176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  <a:extLst/>
        </p:spPr>
        <p:txBody>
          <a:bodyPr vert="horz" wrap="square" lIns="121899" tIns="60949" rIns="121899" bIns="60949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23" name="직선 연결선 22"/>
          <p:cNvCxnSpPr/>
          <p:nvPr/>
        </p:nvCxnSpPr>
        <p:spPr bwMode="white">
          <a:xfrm>
            <a:off x="1216152" y="5638800"/>
            <a:ext cx="0" cy="12192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/>
          <p:cNvSpPr/>
          <p:nvPr/>
        </p:nvSpPr>
        <p:spPr bwMode="black">
          <a:xfrm>
            <a:off x="11579384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7" name="직사각형 26"/>
          <p:cNvSpPr/>
          <p:nvPr/>
        </p:nvSpPr>
        <p:spPr bwMode="gray">
          <a:xfrm>
            <a:off x="11274663" y="0"/>
            <a:ext cx="304721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8" name="직사각형 27"/>
          <p:cNvSpPr/>
          <p:nvPr/>
        </p:nvSpPr>
        <p:spPr bwMode="gray">
          <a:xfrm>
            <a:off x="1218883" y="0"/>
            <a:ext cx="609441" cy="609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-2" y="0"/>
            <a:ext cx="1218883" cy="6096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0" name="직사각형 29"/>
          <p:cNvSpPr/>
          <p:nvPr/>
        </p:nvSpPr>
        <p:spPr bwMode="ltGray">
          <a:xfrm>
            <a:off x="0" y="0"/>
            <a:ext cx="12188825" cy="609600"/>
          </a:xfrm>
          <a:prstGeom prst="rect">
            <a:avLst/>
          </a:prstGeom>
          <a:solidFill>
            <a:schemeClr val="accent1">
              <a:lumMod val="75000"/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1" name="직선 연결선 30"/>
          <p:cNvCxnSpPr/>
          <p:nvPr/>
        </p:nvCxnSpPr>
        <p:spPr bwMode="white">
          <a:xfrm>
            <a:off x="11573293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/>
          <p:cNvSpPr/>
          <p:nvPr/>
        </p:nvSpPr>
        <p:spPr bwMode="black">
          <a:xfrm>
            <a:off x="0" y="0"/>
            <a:ext cx="1216152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33" name="직선 연결선 32"/>
          <p:cNvCxnSpPr/>
          <p:nvPr/>
        </p:nvCxnSpPr>
        <p:spPr bwMode="white">
          <a:xfrm>
            <a:off x="1218884" y="0"/>
            <a:ext cx="0" cy="6096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598613" y="1600201"/>
            <a:ext cx="8283272" cy="2654064"/>
          </a:xfrm>
        </p:spPr>
        <p:txBody>
          <a:bodyPr rtlCol="0" anchor="b">
            <a:normAutofit/>
          </a:bodyPr>
          <a:lstStyle>
            <a:lvl1pPr algn="l">
              <a:defRPr sz="5400" b="0" cap="none" baseline="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598613" y="4259996"/>
            <a:ext cx="7264623" cy="1150203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32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6453B5DC-0B41-4B0D-A171-9E35C96AC0B7}" type="datetime4">
              <a:rPr lang="ko-KR" altLang="en-US" noProof="0" smtClean="0"/>
              <a:t>2018년 12월 17일</a:t>
            </a:fld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10666571" y="6356351"/>
            <a:ext cx="609441" cy="365125"/>
          </a:xfrm>
        </p:spPr>
        <p:txBody>
          <a:bodyPr rtlCol="0"/>
          <a:lstStyle>
            <a:lvl1pPr>
              <a:defRPr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DC1BBB0-96F0-4077-A278-0F3FB5C104D3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234467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1593436" y="1600200"/>
            <a:ext cx="4814586" cy="4572000"/>
          </a:xfrm>
        </p:spPr>
        <p:txBody>
          <a:bodyPr rtlCol="0"/>
          <a:lstStyle>
            <a:lvl1pPr>
              <a:defRPr sz="2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561651" y="1600200"/>
            <a:ext cx="4814586" cy="4572000"/>
          </a:xfrm>
        </p:spPr>
        <p:txBody>
          <a:bodyPr rtlCol="0"/>
          <a:lstStyle>
            <a:lvl1pPr>
              <a:defRPr sz="2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800" baseline="0"/>
            </a:lvl6pPr>
            <a:lvl7pPr>
              <a:defRPr sz="1800" baseline="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598985B-846B-4C40-9F35-583F0E615C94}" type="datetime4">
              <a:rPr lang="ko-KR" altLang="en-US" noProof="0" smtClean="0"/>
              <a:t>2018년 12월 17일</a:t>
            </a:fld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DC1BBB0-96F0-4077-A278-0F3FB5C104D3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23911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593436" y="1499616"/>
            <a:ext cx="4818888" cy="938784"/>
          </a:xfrm>
        </p:spPr>
        <p:txBody>
          <a:bodyPr rtlCol="0"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1593436" y="2514706"/>
            <a:ext cx="4814586" cy="3657493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557349" y="1499616"/>
            <a:ext cx="4818888" cy="938784"/>
          </a:xfrm>
        </p:spPr>
        <p:txBody>
          <a:bodyPr rtlCol="0" anchor="b">
            <a:noAutofit/>
          </a:bodyPr>
          <a:lstStyle>
            <a:lvl1pPr marL="0" indent="0">
              <a:spcBef>
                <a:spcPts val="0"/>
              </a:spcBef>
              <a:buNone/>
              <a:defRPr sz="2400" b="0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557349" y="2514600"/>
            <a:ext cx="4818888" cy="3655568"/>
          </a:xfrm>
        </p:spPr>
        <p:txBody>
          <a:bodyPr rtlCol="0"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E74411-231B-434B-A8A1-2B6BFD27CEA9}" type="datetime4">
              <a:rPr lang="ko-KR" altLang="en-US" noProof="0" smtClean="0"/>
              <a:t>2018년 12월 17일</a:t>
            </a:fld>
            <a:endParaRPr lang="ko-KR" altLang="en-US" noProof="0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en-US" altLang="ko-KR" noProof="0" smtClean="0"/>
              <a:t>‹#›</a:t>
            </a:fld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2138358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0BCFAE1-F7DB-4234-B479-E9B04DC7D437}" type="datetime4">
              <a:rPr lang="ko-KR" altLang="en-US" noProof="0" smtClean="0"/>
              <a:t>2018년 12월 17일</a:t>
            </a:fld>
            <a:endParaRPr lang="ko-KR" altLang="en-US" noProof="0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ko-KR" altLang="en-US" noProof="0" dirty="0"/>
              <a:t>바닥글 추가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7DC1BBB0-96F0-4077-A278-0F3FB5C104D3}" type="slidenum">
              <a:rPr lang="en-US" altLang="ko-KR" noProof="0" smtClean="0"/>
              <a:t>‹#›</a:t>
            </a:fld>
            <a:endParaRPr lang="en-US" altLang="ko-KR" noProof="0" dirty="0"/>
          </a:p>
        </p:txBody>
      </p:sp>
    </p:spTree>
    <p:extLst>
      <p:ext uri="{BB962C8B-B14F-4D97-AF65-F5344CB8AC3E}">
        <p14:creationId xmlns:p14="http://schemas.microsoft.com/office/powerpoint/2010/main" val="316357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비어 있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 bwMode="ltGray">
          <a:xfrm>
            <a:off x="626239" y="0"/>
            <a:ext cx="30472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6" name="직사각형 5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7" name="직선 연결선 6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직사각형 7"/>
          <p:cNvSpPr/>
          <p:nvPr/>
        </p:nvSpPr>
        <p:spPr bwMode="gray">
          <a:xfrm>
            <a:off x="10969942" y="0"/>
            <a:ext cx="922621" cy="6858000"/>
          </a:xfrm>
          <a:prstGeom prst="rect">
            <a:avLst/>
          </a:prstGeom>
          <a:solidFill>
            <a:schemeClr val="accent1">
              <a:lumMod val="7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/>
          <p:cNvSpPr/>
          <p:nvPr/>
        </p:nvSpPr>
        <p:spPr bwMode="black">
          <a:xfrm>
            <a:off x="11892563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4BC7B32D-335A-4CCE-95F7-27C75A015B7F}" type="datetime4">
              <a:rPr lang="ko-KR" altLang="en-US" noProof="0" smtClean="0"/>
              <a:t>2018년 12월 17일</a:t>
            </a:fld>
            <a:endParaRPr lang="ko-KR" altLang="en-US" noProof="0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DC1BBB0-96F0-4077-A278-0F3FB5C104D3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78381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 bwMode="gray">
          <a:xfrm>
            <a:off x="621792" y="0"/>
            <a:ext cx="4147717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/>
          <p:cNvSpPr/>
          <p:nvPr/>
        </p:nvSpPr>
        <p:spPr bwMode="lt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0" name="직선 연결선 9"/>
          <p:cNvCxnSpPr/>
          <p:nvPr/>
        </p:nvCxnSpPr>
        <p:spPr bwMode="white">
          <a:xfrm>
            <a:off x="621792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 bwMode="white">
          <a:xfrm>
            <a:off x="1074240" y="381000"/>
            <a:ext cx="3293422" cy="1371600"/>
          </a:xfrm>
        </p:spPr>
        <p:txBody>
          <a:bodyPr rtlCol="0" anchor="b">
            <a:normAutofit/>
          </a:bodyPr>
          <a:lstStyle>
            <a:lvl1pPr algn="l">
              <a:defRPr sz="2800" b="0" cap="all" baseline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0251" y="482600"/>
            <a:ext cx="6195986" cy="5689600"/>
          </a:xfrm>
        </p:spPr>
        <p:txBody>
          <a:bodyPr rtlCol="0">
            <a:normAutofit/>
          </a:bodyPr>
          <a:lstStyle>
            <a:lvl1pPr>
              <a:defRPr sz="2800"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>
              <a:defRPr sz="2400">
                <a:latin typeface="맑은 고딕" panose="020B0503020000020004" pitchFamily="50" charset="-127"/>
                <a:ea typeface="맑은 고딕" panose="020B0503020000020004" pitchFamily="50" charset="-127"/>
              </a:defRPr>
            </a:lvl2pPr>
            <a:lvl3pPr>
              <a:defRPr sz="2000">
                <a:latin typeface="맑은 고딕" panose="020B0503020000020004" pitchFamily="50" charset="-127"/>
                <a:ea typeface="맑은 고딕" panose="020B0503020000020004" pitchFamily="50" charset="-127"/>
              </a:defRPr>
            </a:lvl3pPr>
            <a:lvl4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4pPr>
            <a:lvl5pPr>
              <a:defRPr sz="1800">
                <a:latin typeface="맑은 고딕" panose="020B0503020000020004" pitchFamily="50" charset="-127"/>
                <a:ea typeface="맑은 고딕" panose="020B0503020000020004" pitchFamily="50" charset="-127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 baseline="0"/>
            </a:lvl8pPr>
            <a:lvl9pPr>
              <a:defRPr sz="1800" baseline="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  <a:p>
            <a:pPr lvl="1" rtl="0"/>
            <a:r>
              <a:rPr lang="ko-KR" altLang="en-US" noProof="0" smtClean="0"/>
              <a:t>둘째 수준</a:t>
            </a:r>
          </a:p>
          <a:p>
            <a:pPr lvl="2" rtl="0"/>
            <a:r>
              <a:rPr lang="ko-KR" altLang="en-US" noProof="0" smtClean="0"/>
              <a:t>셋째 수준</a:t>
            </a:r>
          </a:p>
          <a:p>
            <a:pPr lvl="3" rtl="0"/>
            <a:r>
              <a:rPr lang="ko-KR" altLang="en-US" noProof="0" smtClean="0"/>
              <a:t>넷째 수준</a:t>
            </a:r>
          </a:p>
          <a:p>
            <a:pPr lvl="4" rtl="0"/>
            <a:r>
              <a:rPr lang="ko-KR" altLang="en-US" noProof="0" smtClean="0"/>
              <a:t>다섯째 수준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 bwMode="white">
          <a:xfrm>
            <a:off x="1074240" y="1828800"/>
            <a:ext cx="3293422" cy="4343400"/>
          </a:xfrm>
        </p:spPr>
        <p:txBody>
          <a:bodyPr rtlCol="0">
            <a:normAutofit/>
          </a:bodyPr>
          <a:lstStyle>
            <a:lvl1pPr marL="0" indent="0">
              <a:buNone/>
              <a:defRPr sz="200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1D7E0E93-844A-4B00-9DF0-05111E5494C4}" type="datetime4">
              <a:rPr lang="ko-KR" altLang="en-US" noProof="0" smtClean="0"/>
              <a:t>2018년 12월 17일</a:t>
            </a:fld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DC1BBB0-96F0-4077-A278-0F3FB5C104D3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51804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직사각형 7"/>
          <p:cNvSpPr/>
          <p:nvPr/>
        </p:nvSpPr>
        <p:spPr bwMode="black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/>
          <p:cNvSpPr/>
          <p:nvPr/>
        </p:nvSpPr>
        <p:spPr bwMode="ltGray">
          <a:xfrm>
            <a:off x="4875530" y="0"/>
            <a:ext cx="7017034" cy="685800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74240" y="381000"/>
            <a:ext cx="3293422" cy="1371600"/>
          </a:xfrm>
        </p:spPr>
        <p:txBody>
          <a:bodyPr rtlCol="0" anchor="b">
            <a:normAutofit/>
          </a:bodyPr>
          <a:lstStyle>
            <a:lvl1pPr algn="l">
              <a:defRPr sz="2800" b="0" cap="all" baseline="0">
                <a:solidFill>
                  <a:schemeClr val="tx1">
                    <a:lumMod val="7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pPr rtl="0"/>
            <a:r>
              <a:rPr lang="ko-KR" altLang="en-US" noProof="0" smtClean="0"/>
              <a:t>마스터 제목 스타일 편집</a:t>
            </a:r>
            <a:endParaRPr lang="ko-KR" altLang="en-US" noProof="0" dirty="0"/>
          </a:p>
        </p:txBody>
      </p:sp>
      <p:sp>
        <p:nvSpPr>
          <p:cNvPr id="3" name="그림 개체 틀 2" descr="이미지를 추가할 수 있는 빈 개체 틀입니다. 개체 틀을 클릭하고 추가할 이미지를 선택하세요."/>
          <p:cNvSpPr>
            <a:spLocks noGrp="1"/>
          </p:cNvSpPr>
          <p:nvPr>
            <p:ph type="pic" idx="1"/>
          </p:nvPr>
        </p:nvSpPr>
        <p:spPr bwMode="auto">
          <a:xfrm>
            <a:off x="5180251" y="482600"/>
            <a:ext cx="6195986" cy="5689600"/>
          </a:xfrm>
          <a:ln w="19050">
            <a:solidFill>
              <a:schemeClr val="bg1"/>
            </a:solidFill>
          </a:ln>
        </p:spPr>
        <p:txBody>
          <a:bodyPr rtlCol="0">
            <a:normAutofit/>
          </a:bodyPr>
          <a:lstStyle>
            <a:lvl1pPr marL="0" indent="0">
              <a:buNone/>
              <a:defRPr sz="2800"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ko-KR" altLang="en-US" noProof="0" smtClean="0"/>
              <a:t>그림을 추가하려면 아이콘을 클릭하십시오</a:t>
            </a:r>
            <a:endParaRPr lang="ko-KR" altLang="en-US" noProof="0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074240" y="1828800"/>
            <a:ext cx="3293422" cy="4343400"/>
          </a:xfrm>
        </p:spPr>
        <p:txBody>
          <a:bodyPr rtlCol="0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ko-KR" altLang="en-US" noProof="0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C1D4E086-F3BA-4A95-AFB5-D273C3A9E29B}" type="datetime4">
              <a:rPr lang="ko-KR" altLang="en-US" noProof="0" smtClean="0"/>
              <a:t>2018년 12월 17일</a:t>
            </a:fld>
            <a:endParaRPr lang="ko-KR" altLang="en-US" noProof="0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baseline="0">
                <a:solidFill>
                  <a:schemeClr val="tx2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DC1BBB0-96F0-4077-A278-0F3FB5C104D3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  <p:cxnSp>
        <p:nvCxnSpPr>
          <p:cNvPr id="10" name="직선 연결선 9"/>
          <p:cNvCxnSpPr/>
          <p:nvPr/>
        </p:nvCxnSpPr>
        <p:spPr bwMode="white">
          <a:xfrm>
            <a:off x="11879867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3900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 bwMode="gray">
          <a:xfrm>
            <a:off x="11884104" y="0"/>
            <a:ext cx="304721" cy="6858000"/>
          </a:xfrm>
          <a:prstGeom prst="rect">
            <a:avLst/>
          </a:pr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lvl="0"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8" name="직사각형 7"/>
          <p:cNvSpPr/>
          <p:nvPr/>
        </p:nvSpPr>
        <p:spPr bwMode="ltGray">
          <a:xfrm>
            <a:off x="617143" y="0"/>
            <a:ext cx="60944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9" name="직사각형 8"/>
          <p:cNvSpPr/>
          <p:nvPr/>
        </p:nvSpPr>
        <p:spPr bwMode="gray">
          <a:xfrm>
            <a:off x="0" y="0"/>
            <a:ext cx="609441" cy="6858000"/>
          </a:xfrm>
          <a:prstGeom prst="rect">
            <a:avLst/>
          </a:prstGeom>
          <a:solidFill>
            <a:schemeClr val="accent1">
              <a:lumMod val="75000"/>
              <a:alpha val="87843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3" name="직사각형 12"/>
          <p:cNvSpPr/>
          <p:nvPr/>
        </p:nvSpPr>
        <p:spPr bwMode="black">
          <a:xfrm>
            <a:off x="617143" y="736219"/>
            <a:ext cx="609441" cy="609600"/>
          </a:xfrm>
          <a:prstGeom prst="rect">
            <a:avLst/>
          </a:prstGeom>
          <a:solidFill>
            <a:schemeClr val="accent1">
              <a:lumMod val="50000"/>
              <a:alpha val="7490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4" name="직선 연결선 13"/>
          <p:cNvCxnSpPr/>
          <p:nvPr/>
        </p:nvCxnSpPr>
        <p:spPr bwMode="white">
          <a:xfrm>
            <a:off x="617143" y="7362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 bwMode="white">
          <a:xfrm>
            <a:off x="617143" y="1345819"/>
            <a:ext cx="60944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파이"/>
          <p:cNvSpPr>
            <a:spLocks/>
          </p:cNvSpPr>
          <p:nvPr/>
        </p:nvSpPr>
        <p:spPr bwMode="white">
          <a:xfrm>
            <a:off x="756095" y="898102"/>
            <a:ext cx="336023" cy="294097"/>
          </a:xfrm>
          <a:custGeom>
            <a:avLst/>
            <a:gdLst>
              <a:gd name="T0" fmla="*/ 411 w 426"/>
              <a:gd name="T1" fmla="*/ 0 h 372"/>
              <a:gd name="T2" fmla="*/ 90 w 426"/>
              <a:gd name="T3" fmla="*/ 0 h 372"/>
              <a:gd name="T4" fmla="*/ 3 w 426"/>
              <a:gd name="T5" fmla="*/ 64 h 372"/>
              <a:gd name="T6" fmla="*/ 12 w 426"/>
              <a:gd name="T7" fmla="*/ 83 h 372"/>
              <a:gd name="T8" fmla="*/ 17 w 426"/>
              <a:gd name="T9" fmla="*/ 83 h 372"/>
              <a:gd name="T10" fmla="*/ 31 w 426"/>
              <a:gd name="T11" fmla="*/ 73 h 372"/>
              <a:gd name="T12" fmla="*/ 90 w 426"/>
              <a:gd name="T13" fmla="*/ 30 h 372"/>
              <a:gd name="T14" fmla="*/ 131 w 426"/>
              <a:gd name="T15" fmla="*/ 30 h 372"/>
              <a:gd name="T16" fmla="*/ 61 w 426"/>
              <a:gd name="T17" fmla="*/ 334 h 372"/>
              <a:gd name="T18" fmla="*/ 61 w 426"/>
              <a:gd name="T19" fmla="*/ 355 h 372"/>
              <a:gd name="T20" fmla="*/ 72 w 426"/>
              <a:gd name="T21" fmla="*/ 359 h 372"/>
              <a:gd name="T22" fmla="*/ 83 w 426"/>
              <a:gd name="T23" fmla="*/ 355 h 372"/>
              <a:gd name="T24" fmla="*/ 161 w 426"/>
              <a:gd name="T25" fmla="*/ 30 h 372"/>
              <a:gd name="T26" fmla="*/ 272 w 426"/>
              <a:gd name="T27" fmla="*/ 30 h 372"/>
              <a:gd name="T28" fmla="*/ 253 w 426"/>
              <a:gd name="T29" fmla="*/ 270 h 372"/>
              <a:gd name="T30" fmla="*/ 277 w 426"/>
              <a:gd name="T31" fmla="*/ 355 h 372"/>
              <a:gd name="T32" fmla="*/ 322 w 426"/>
              <a:gd name="T33" fmla="*/ 372 h 372"/>
              <a:gd name="T34" fmla="*/ 335 w 426"/>
              <a:gd name="T35" fmla="*/ 371 h 372"/>
              <a:gd name="T36" fmla="*/ 417 w 426"/>
              <a:gd name="T37" fmla="*/ 280 h 372"/>
              <a:gd name="T38" fmla="*/ 406 w 426"/>
              <a:gd name="T39" fmla="*/ 262 h 372"/>
              <a:gd name="T40" fmla="*/ 388 w 426"/>
              <a:gd name="T41" fmla="*/ 273 h 372"/>
              <a:gd name="T42" fmla="*/ 331 w 426"/>
              <a:gd name="T43" fmla="*/ 341 h 372"/>
              <a:gd name="T44" fmla="*/ 298 w 426"/>
              <a:gd name="T45" fmla="*/ 333 h 372"/>
              <a:gd name="T46" fmla="*/ 283 w 426"/>
              <a:gd name="T47" fmla="*/ 272 h 372"/>
              <a:gd name="T48" fmla="*/ 302 w 426"/>
              <a:gd name="T49" fmla="*/ 30 h 372"/>
              <a:gd name="T50" fmla="*/ 411 w 426"/>
              <a:gd name="T51" fmla="*/ 30 h 372"/>
              <a:gd name="T52" fmla="*/ 426 w 426"/>
              <a:gd name="T53" fmla="*/ 15 h 372"/>
              <a:gd name="T54" fmla="*/ 411 w 426"/>
              <a:gd name="T55" fmla="*/ 0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26" h="372">
                <a:moveTo>
                  <a:pt x="411" y="0"/>
                </a:moveTo>
                <a:cubicBezTo>
                  <a:pt x="90" y="0"/>
                  <a:pt x="90" y="0"/>
                  <a:pt x="90" y="0"/>
                </a:cubicBezTo>
                <a:cubicBezTo>
                  <a:pt x="25" y="0"/>
                  <a:pt x="4" y="61"/>
                  <a:pt x="3" y="64"/>
                </a:cubicBezTo>
                <a:cubicBezTo>
                  <a:pt x="0" y="71"/>
                  <a:pt x="4" y="80"/>
                  <a:pt x="12" y="83"/>
                </a:cubicBezTo>
                <a:cubicBezTo>
                  <a:pt x="14" y="83"/>
                  <a:pt x="15" y="83"/>
                  <a:pt x="17" y="83"/>
                </a:cubicBezTo>
                <a:cubicBezTo>
                  <a:pt x="23" y="83"/>
                  <a:pt x="29" y="80"/>
                  <a:pt x="31" y="73"/>
                </a:cubicBezTo>
                <a:cubicBezTo>
                  <a:pt x="31" y="73"/>
                  <a:pt x="46" y="30"/>
                  <a:pt x="90" y="30"/>
                </a:cubicBezTo>
                <a:cubicBezTo>
                  <a:pt x="131" y="30"/>
                  <a:pt x="131" y="30"/>
                  <a:pt x="131" y="30"/>
                </a:cubicBezTo>
                <a:cubicBezTo>
                  <a:pt x="129" y="83"/>
                  <a:pt x="118" y="274"/>
                  <a:pt x="61" y="334"/>
                </a:cubicBezTo>
                <a:cubicBezTo>
                  <a:pt x="55" y="340"/>
                  <a:pt x="55" y="350"/>
                  <a:pt x="61" y="355"/>
                </a:cubicBezTo>
                <a:cubicBezTo>
                  <a:pt x="64" y="358"/>
                  <a:pt x="68" y="359"/>
                  <a:pt x="72" y="359"/>
                </a:cubicBezTo>
                <a:cubicBezTo>
                  <a:pt x="76" y="359"/>
                  <a:pt x="80" y="358"/>
                  <a:pt x="83" y="355"/>
                </a:cubicBezTo>
                <a:cubicBezTo>
                  <a:pt x="148" y="286"/>
                  <a:pt x="159" y="84"/>
                  <a:pt x="161" y="30"/>
                </a:cubicBezTo>
                <a:cubicBezTo>
                  <a:pt x="272" y="30"/>
                  <a:pt x="272" y="30"/>
                  <a:pt x="272" y="30"/>
                </a:cubicBezTo>
                <a:cubicBezTo>
                  <a:pt x="253" y="270"/>
                  <a:pt x="253" y="270"/>
                  <a:pt x="253" y="270"/>
                </a:cubicBezTo>
                <a:cubicBezTo>
                  <a:pt x="253" y="272"/>
                  <a:pt x="248" y="327"/>
                  <a:pt x="277" y="355"/>
                </a:cubicBezTo>
                <a:cubicBezTo>
                  <a:pt x="289" y="366"/>
                  <a:pt x="304" y="372"/>
                  <a:pt x="322" y="372"/>
                </a:cubicBezTo>
                <a:cubicBezTo>
                  <a:pt x="326" y="372"/>
                  <a:pt x="330" y="372"/>
                  <a:pt x="335" y="371"/>
                </a:cubicBezTo>
                <a:cubicBezTo>
                  <a:pt x="398" y="362"/>
                  <a:pt x="416" y="283"/>
                  <a:pt x="417" y="280"/>
                </a:cubicBezTo>
                <a:cubicBezTo>
                  <a:pt x="419" y="271"/>
                  <a:pt x="414" y="264"/>
                  <a:pt x="406" y="262"/>
                </a:cubicBezTo>
                <a:cubicBezTo>
                  <a:pt x="398" y="260"/>
                  <a:pt x="390" y="265"/>
                  <a:pt x="388" y="273"/>
                </a:cubicBezTo>
                <a:cubicBezTo>
                  <a:pt x="388" y="274"/>
                  <a:pt x="373" y="335"/>
                  <a:pt x="331" y="341"/>
                </a:cubicBezTo>
                <a:cubicBezTo>
                  <a:pt x="316" y="343"/>
                  <a:pt x="306" y="341"/>
                  <a:pt x="298" y="333"/>
                </a:cubicBezTo>
                <a:cubicBezTo>
                  <a:pt x="282" y="318"/>
                  <a:pt x="282" y="284"/>
                  <a:pt x="283" y="272"/>
                </a:cubicBezTo>
                <a:cubicBezTo>
                  <a:pt x="302" y="30"/>
                  <a:pt x="302" y="30"/>
                  <a:pt x="302" y="30"/>
                </a:cubicBezTo>
                <a:cubicBezTo>
                  <a:pt x="411" y="30"/>
                  <a:pt x="411" y="30"/>
                  <a:pt x="411" y="30"/>
                </a:cubicBezTo>
                <a:cubicBezTo>
                  <a:pt x="419" y="30"/>
                  <a:pt x="426" y="24"/>
                  <a:pt x="426" y="15"/>
                </a:cubicBezTo>
                <a:cubicBezTo>
                  <a:pt x="426" y="7"/>
                  <a:pt x="419" y="0"/>
                  <a:pt x="41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ko-KR" altLang="en-US" noProof="0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cxnSp>
        <p:nvCxnSpPr>
          <p:cNvPr id="16" name="직선 연결선 15"/>
          <p:cNvCxnSpPr/>
          <p:nvPr/>
        </p:nvCxnSpPr>
        <p:spPr bwMode="white">
          <a:xfrm>
            <a:off x="617143" y="0"/>
            <a:ext cx="0" cy="6858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1593436" y="177800"/>
            <a:ext cx="9782801" cy="12398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ko-KR" altLang="en-US" noProof="0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593436" y="1600200"/>
            <a:ext cx="9782801" cy="4572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ko-KR" altLang="en-US" noProof="0" dirty="0"/>
              <a:t>마스터 텍스트 스타일을 편집하려면 클릭하세요</a:t>
            </a:r>
            <a:r>
              <a:rPr lang="en-US" altLang="ko-KR" noProof="0" dirty="0"/>
              <a:t>.</a:t>
            </a:r>
          </a:p>
          <a:p>
            <a:pPr lvl="1" rtl="0"/>
            <a:r>
              <a:rPr lang="ko-KR" altLang="en-US" noProof="0" dirty="0"/>
              <a:t>둘째 수준</a:t>
            </a:r>
          </a:p>
          <a:p>
            <a:pPr lvl="2" rtl="0"/>
            <a:r>
              <a:rPr lang="ko-KR" altLang="en-US" noProof="0" dirty="0"/>
              <a:t>셋째 수준</a:t>
            </a:r>
          </a:p>
          <a:p>
            <a:pPr lvl="3" rtl="0"/>
            <a:r>
              <a:rPr lang="ko-KR" altLang="en-US" noProof="0" dirty="0"/>
              <a:t>넷째 수준</a:t>
            </a:r>
          </a:p>
          <a:p>
            <a:pPr lvl="4" rtl="0"/>
            <a:r>
              <a:rPr lang="ko-KR" altLang="en-US" noProof="0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875212" y="6356351"/>
            <a:ext cx="152392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all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3F4272C0-03A7-4D51-97AA-68962CC661E0}" type="datetime4">
              <a:rPr lang="ko-KR" altLang="en-US" noProof="0" smtClean="0"/>
              <a:t>2018년 12월 17일</a:t>
            </a:fld>
            <a:endParaRPr lang="ko-KR" altLang="en-US" noProof="0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6595933" y="6356351"/>
            <a:ext cx="39740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all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r>
              <a:rPr lang="ko-KR" altLang="en-US" noProof="0" dirty="0" smtClean="0"/>
              <a:t>바닥글 추가</a:t>
            </a:r>
            <a:endParaRPr lang="ko-KR" altLang="en-US" noProof="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10766796" y="6356351"/>
            <a:ext cx="6094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all" baseline="0">
                <a:solidFill>
                  <a:schemeClr val="tx1"/>
                </a:solidFill>
                <a:latin typeface="맑은 고딕" panose="020B0503020000020004" pitchFamily="50" charset="-127"/>
                <a:ea typeface="맑은 고딕" panose="020B0503020000020004" pitchFamily="50" charset="-127"/>
              </a:defRPr>
            </a:lvl1pPr>
          </a:lstStyle>
          <a:p>
            <a:fld id="{7DC1BBB0-96F0-4077-A278-0F3FB5C104D3}" type="slidenum">
              <a:rPr lang="en-US" altLang="ko-KR" noProof="0" smtClean="0"/>
              <a:pPr/>
              <a:t>‹#›</a:t>
            </a:fld>
            <a:endParaRPr lang="ko-KR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0543223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75000"/>
            </a:schemeClr>
          </a:solidFill>
          <a:latin typeface="맑은 고딕" panose="020B0503020000020004" pitchFamily="50" charset="-127"/>
          <a:ea typeface="맑은 고딕" panose="020B0503020000020004" pitchFamily="50" charset="-127"/>
          <a:cs typeface="+mj-cs"/>
        </a:defRPr>
      </a:lvl1pPr>
    </p:titleStyle>
    <p:bodyStyle>
      <a:lvl1pPr marL="246888" indent="-246888" algn="l" defTabSz="914400" rtl="0" eaLnBrk="1" latinLnBrk="1" hangingPunct="1">
        <a:lnSpc>
          <a:spcPct val="90000"/>
        </a:lnSpc>
        <a:spcBef>
          <a:spcPts val="1400"/>
        </a:spcBef>
        <a:buFont typeface="Euphemia" pitchFamily="34" charset="0"/>
        <a:buChar char="›"/>
        <a:defRPr sz="2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1pPr>
      <a:lvl2pPr marL="612648" indent="-246888" algn="l" defTabSz="914400" rtl="0" eaLnBrk="1" latinLnBrk="1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24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2pPr>
      <a:lvl3pPr marL="978408" indent="-246888" algn="l" defTabSz="914400" rtl="0" eaLnBrk="1" latinLnBrk="1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20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3pPr>
      <a:lvl4pPr marL="1344168" indent="-246888" algn="l" defTabSz="914400" rtl="0" eaLnBrk="1" latinLnBrk="1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4pPr>
      <a:lvl5pPr marL="1709928" indent="-246888" algn="l" defTabSz="914400" rtl="0" eaLnBrk="1" latinLnBrk="1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맑은 고딕" panose="020B0503020000020004" pitchFamily="50" charset="-127"/>
          <a:ea typeface="맑은 고딕" panose="020B0503020000020004" pitchFamily="50" charset="-127"/>
          <a:cs typeface="+mn-cs"/>
        </a:defRPr>
      </a:lvl5pPr>
      <a:lvl6pPr marL="2075688" indent="-246888" algn="l" defTabSz="914400" rtl="0" eaLnBrk="1" latinLnBrk="1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441448" indent="-246888" algn="l" defTabSz="914400" rtl="0" eaLnBrk="1" latinLnBrk="1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208" indent="-246888" algn="l" defTabSz="914400" rtl="0" eaLnBrk="1" latinLnBrk="1" hangingPunct="1">
        <a:lnSpc>
          <a:spcPct val="90000"/>
        </a:lnSpc>
        <a:spcBef>
          <a:spcPts val="600"/>
        </a:spcBef>
        <a:buFont typeface="Euphemia" pitchFamily="34" charset="0"/>
        <a:buChar char="–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172968" indent="-246888" algn="l" defTabSz="914400" rtl="0" eaLnBrk="1" latinLnBrk="1" hangingPunct="1">
        <a:lnSpc>
          <a:spcPct val="90000"/>
        </a:lnSpc>
        <a:spcBef>
          <a:spcPts val="600"/>
        </a:spcBef>
        <a:buFont typeface="Euphemia" pitchFamily="34" charset="0"/>
        <a:buChar char="›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ko-KR" altLang="en-US" dirty="0" smtClean="0"/>
              <a:t>객체지향설계 </a:t>
            </a:r>
            <a:r>
              <a:rPr lang="en-US" altLang="ko-KR" dirty="0" smtClean="0"/>
              <a:t>3</a:t>
            </a:r>
            <a:r>
              <a:rPr lang="ko-KR" altLang="en-US" dirty="0" smtClean="0"/>
              <a:t>조 발표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137520" y="5661248"/>
            <a:ext cx="324036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1"/>
            <a:r>
              <a:rPr lang="en-US" altLang="ko-KR" dirty="0"/>
              <a:t>201402370 </a:t>
            </a:r>
            <a:r>
              <a:rPr lang="ko-KR" altLang="en-US" dirty="0"/>
              <a:t>안우재</a:t>
            </a:r>
          </a:p>
          <a:p>
            <a:pPr fontAlgn="base" latinLnBrk="1"/>
            <a:r>
              <a:rPr lang="en-US" altLang="ko-KR" dirty="0"/>
              <a:t>201403208 </a:t>
            </a:r>
            <a:r>
              <a:rPr lang="ko-KR" altLang="en-US" dirty="0"/>
              <a:t>김한기</a:t>
            </a:r>
          </a:p>
          <a:p>
            <a:pPr fontAlgn="base" latinLnBrk="1"/>
            <a:r>
              <a:rPr lang="en-US" altLang="ko-KR" dirty="0"/>
              <a:t>201402322 </a:t>
            </a:r>
            <a:r>
              <a:rPr lang="ko-KR" altLang="en-US" dirty="0"/>
              <a:t>김기조</a:t>
            </a:r>
          </a:p>
          <a:p>
            <a:pPr fontAlgn="base" latinLnBrk="1"/>
            <a:r>
              <a:rPr lang="en-US" altLang="ko-KR" dirty="0"/>
              <a:t>201702081 </a:t>
            </a:r>
            <a:r>
              <a:rPr lang="ko-KR" altLang="en-US" dirty="0"/>
              <a:t>최재범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0676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3-2. </a:t>
            </a:r>
            <a:r>
              <a:rPr lang="ko-KR" altLang="en-US" dirty="0"/>
              <a:t>점수를 통한 </a:t>
            </a:r>
            <a:r>
              <a:rPr lang="ko-KR" altLang="en-US" dirty="0" err="1"/>
              <a:t>폰의</a:t>
            </a:r>
            <a:r>
              <a:rPr lang="ko-KR" altLang="en-US" dirty="0"/>
              <a:t> 승급 기능 구현</a:t>
            </a: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932" y="1772816"/>
            <a:ext cx="4572638" cy="3620005"/>
          </a:xfr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0476" y="1772815"/>
            <a:ext cx="4572638" cy="36200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73932" y="5733256"/>
            <a:ext cx="885698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/>
              <a:t>폰이</a:t>
            </a:r>
            <a:r>
              <a:rPr lang="ko-KR" altLang="en-US" sz="2400" dirty="0"/>
              <a:t> 다음과 같이 나이트를 </a:t>
            </a:r>
            <a:r>
              <a:rPr lang="ko-KR" altLang="en-US" sz="2400" dirty="0" smtClean="0"/>
              <a:t>처리할 경우 흑의 킹이 잡힐 위기</a:t>
            </a:r>
            <a:endParaRPr lang="ko-KR" altLang="en-US" sz="2400" dirty="0"/>
          </a:p>
          <a:p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361466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3-2. </a:t>
            </a:r>
            <a:r>
              <a:rPr lang="ko-KR" altLang="en-US" dirty="0"/>
              <a:t>점수를 통한 </a:t>
            </a:r>
            <a:r>
              <a:rPr lang="ko-KR" altLang="en-US" dirty="0" err="1"/>
              <a:t>폰의</a:t>
            </a:r>
            <a:r>
              <a:rPr lang="ko-KR" altLang="en-US" dirty="0"/>
              <a:t> 승급 기능 구현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9757" y="1772816"/>
            <a:ext cx="4572638" cy="362000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4342" y="1772816"/>
            <a:ext cx="4572638" cy="362000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739757" y="5517232"/>
            <a:ext cx="99371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기본 체스라면 킹이 왼쪽으로 한 칸 이동하거나 </a:t>
            </a:r>
            <a:r>
              <a:rPr lang="ko-KR" altLang="en-US" sz="2400" dirty="0" err="1" smtClean="0"/>
              <a:t>폰을</a:t>
            </a:r>
            <a:r>
              <a:rPr lang="ko-KR" altLang="en-US" sz="2400" dirty="0" smtClean="0"/>
              <a:t> 잡아 위기상태에서 벗어날 수 있으나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잡는 가정을 제외할 때</a:t>
            </a:r>
            <a:r>
              <a:rPr lang="en-US" altLang="ko-KR" sz="2400" dirty="0" smtClean="0"/>
              <a:t>, </a:t>
            </a:r>
            <a:r>
              <a:rPr lang="ko-KR" altLang="en-US" sz="2400" dirty="0" smtClean="0"/>
              <a:t>승급을 통해 </a:t>
            </a:r>
            <a:r>
              <a:rPr lang="ko-KR" altLang="en-US" sz="2400" dirty="0" err="1" smtClean="0"/>
              <a:t>체크메이트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749244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대표 기능 및 구현 방법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009061" y="1844824"/>
            <a:ext cx="4062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폰이</a:t>
            </a:r>
            <a:r>
              <a:rPr lang="ko-KR" altLang="en-US" dirty="0" smtClean="0"/>
              <a:t> 상대방 진영 끝까지 이동 성공 시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승급 기능 구현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009061" y="3504831"/>
            <a:ext cx="37739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체크 </a:t>
            </a:r>
            <a:r>
              <a:rPr lang="ko-KR" altLang="en-US" dirty="0" smtClean="0"/>
              <a:t>시</a:t>
            </a:r>
            <a:r>
              <a:rPr lang="en-US" altLang="ko-KR" dirty="0" smtClean="0"/>
              <a:t>,</a:t>
            </a:r>
          </a:p>
          <a:p>
            <a:r>
              <a:rPr lang="ko-KR" altLang="en-US" dirty="0" smtClean="0"/>
              <a:t>체크와 </a:t>
            </a:r>
            <a:r>
              <a:rPr lang="ko-KR" altLang="en-US" dirty="0" err="1" smtClean="0"/>
              <a:t>관련없는</a:t>
            </a:r>
            <a:r>
              <a:rPr lang="ko-KR" altLang="en-US" dirty="0" smtClean="0"/>
              <a:t> 말은</a:t>
            </a:r>
            <a:endParaRPr lang="en-US" altLang="ko-KR" dirty="0" smtClean="0"/>
          </a:p>
          <a:p>
            <a:r>
              <a:rPr lang="ko-KR" altLang="en-US" dirty="0" smtClean="0"/>
              <a:t>이동 불가</a:t>
            </a:r>
            <a:endParaRPr lang="ko-KR" altLang="en-US" dirty="0"/>
          </a:p>
        </p:txBody>
      </p:sp>
      <p:pic>
        <p:nvPicPr>
          <p:cNvPr id="4" name="Chess 2018-12-17 오전 1_21_1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1924" y="1628800"/>
            <a:ext cx="6307137" cy="4572000"/>
          </a:xfrm>
        </p:spPr>
      </p:pic>
    </p:spTree>
    <p:extLst>
      <p:ext uri="{BB962C8B-B14F-4D97-AF65-F5344CB8AC3E}">
        <p14:creationId xmlns:p14="http://schemas.microsoft.com/office/powerpoint/2010/main" val="34312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제목 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ko-KR" altLang="en-US" dirty="0" smtClean="0">
                <a:latin typeface="맑은 고딕" panose="020B0503020000020004" pitchFamily="50" charset="-127"/>
                <a:ea typeface="맑은 고딕" panose="020B0503020000020004" pitchFamily="50" charset="-127"/>
              </a:rPr>
              <a:t>목차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4" name="내용 개체 틀 13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marL="0" indent="0" rtl="0">
              <a:buNone/>
            </a:pPr>
            <a:r>
              <a:rPr lang="en-US" altLang="ko-KR" dirty="0"/>
              <a:t> </a:t>
            </a:r>
            <a:endParaRPr lang="en-US" altLang="ko-KR" dirty="0" smtClean="0"/>
          </a:p>
          <a:p>
            <a:pPr marL="0" indent="0" rtl="0">
              <a:buNone/>
            </a:pPr>
            <a:r>
              <a:rPr lang="en-US" altLang="ko-KR" dirty="0" smtClean="0"/>
              <a:t>1. </a:t>
            </a:r>
            <a:r>
              <a:rPr lang="ko-KR" altLang="en-US" dirty="0" smtClean="0"/>
              <a:t>목표 달성 여부</a:t>
            </a:r>
            <a:endParaRPr lang="en-US" altLang="ko-KR" dirty="0" smtClean="0"/>
          </a:p>
          <a:p>
            <a:pPr marL="0" indent="0" rtl="0">
              <a:buNone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 rtl="0">
              <a:buNone/>
            </a:pPr>
            <a:r>
              <a:rPr lang="en-US" altLang="ko-KR" dirty="0" smtClean="0"/>
              <a:t>2. </a:t>
            </a:r>
            <a:r>
              <a:rPr lang="ko-KR" altLang="en-US" dirty="0" smtClean="0"/>
              <a:t>중간발표 이후 변경된 주요 사항</a:t>
            </a:r>
            <a:endParaRPr lang="en-US" altLang="ko-KR" dirty="0" smtClean="0"/>
          </a:p>
          <a:p>
            <a:pPr marL="0" indent="0" rtl="0">
              <a:buNone/>
            </a:pPr>
            <a:endParaRPr lang="en-US" altLang="ko-KR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indent="0" rtl="0">
              <a:buNone/>
            </a:pPr>
            <a:r>
              <a:rPr lang="en-US" altLang="ko-KR" dirty="0" smtClean="0"/>
              <a:t>3. </a:t>
            </a:r>
            <a:r>
              <a:rPr lang="ko-KR" altLang="en-US" dirty="0" smtClean="0"/>
              <a:t>대표 기능 및 구현 방법</a:t>
            </a:r>
            <a:endParaRPr lang="ko-KR" altLang="en-US" dirty="0"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042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ko-KR" altLang="en-US" dirty="0" smtClean="0"/>
              <a:t>목표 달성 여부</a:t>
            </a:r>
            <a:endParaRPr lang="ko-KR" altLang="en-US" dirty="0"/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1593436" y="1600200"/>
            <a:ext cx="9782801" cy="4572000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/>
              <a:t> </a:t>
            </a:r>
            <a:endParaRPr lang="en-US" altLang="ko-KR" dirty="0" smtClean="0"/>
          </a:p>
          <a:p>
            <a:pPr marL="0" indent="0">
              <a:buNone/>
            </a:pPr>
            <a:r>
              <a:rPr lang="en-US" altLang="ko-KR" dirty="0" smtClean="0"/>
              <a:t> - </a:t>
            </a:r>
            <a:r>
              <a:rPr lang="ko-KR" altLang="en-US" dirty="0" smtClean="0"/>
              <a:t>체스 게임의 구현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 smtClean="0"/>
              <a:t> - </a:t>
            </a:r>
            <a:r>
              <a:rPr lang="ko-KR" altLang="en-US" dirty="0" smtClean="0"/>
              <a:t>체스게임 </a:t>
            </a:r>
            <a:r>
              <a:rPr lang="en-US" altLang="ko-KR" dirty="0" smtClean="0"/>
              <a:t>GUI </a:t>
            </a:r>
            <a:r>
              <a:rPr lang="ko-KR" altLang="en-US" dirty="0" smtClean="0"/>
              <a:t>구현</a:t>
            </a:r>
            <a:endParaRPr lang="en-US" altLang="ko-KR" dirty="0" smtClean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 smtClean="0"/>
              <a:t> - </a:t>
            </a:r>
            <a:r>
              <a:rPr lang="ko-KR" altLang="en-US" dirty="0" smtClean="0"/>
              <a:t>체스게임 내 특수기능 추가</a:t>
            </a:r>
            <a:r>
              <a:rPr lang="en-US" altLang="ko-KR" dirty="0" smtClean="0"/>
              <a:t>(</a:t>
            </a:r>
            <a:r>
              <a:rPr lang="ko-KR" altLang="en-US" dirty="0" smtClean="0"/>
              <a:t>점수를 통한 </a:t>
            </a:r>
            <a:r>
              <a:rPr lang="ko-KR" altLang="en-US" dirty="0" err="1" smtClean="0"/>
              <a:t>폰의</a:t>
            </a:r>
            <a:r>
              <a:rPr lang="ko-KR" altLang="en-US" dirty="0" smtClean="0"/>
              <a:t> 승급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70257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중간발표 이후 변경된 주요 사항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436" y="1484784"/>
            <a:ext cx="4464496" cy="361000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701924" y="5301208"/>
            <a:ext cx="95770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1. GUI </a:t>
            </a:r>
            <a:r>
              <a:rPr lang="ko-KR" altLang="en-US" sz="3200" dirty="0"/>
              <a:t>구현</a:t>
            </a:r>
            <a:endParaRPr lang="en-US" altLang="ko-KR" sz="3200" dirty="0"/>
          </a:p>
          <a:p>
            <a:r>
              <a:rPr lang="en-US" altLang="ko-KR" sz="3200" dirty="0"/>
              <a:t> -&gt; </a:t>
            </a:r>
            <a:r>
              <a:rPr lang="ko-KR" altLang="en-US" sz="3200" dirty="0"/>
              <a:t>자세한 내용은 보고서 및 프로젝트 파일 참고</a:t>
            </a:r>
            <a:endParaRPr lang="en-US" altLang="ko-KR" sz="3200" dirty="0"/>
          </a:p>
        </p:txBody>
      </p:sp>
    </p:spTree>
    <p:extLst>
      <p:ext uri="{BB962C8B-B14F-4D97-AF65-F5344CB8AC3E}">
        <p14:creationId xmlns:p14="http://schemas.microsoft.com/office/powerpoint/2010/main" val="2163549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2. </a:t>
            </a:r>
            <a:r>
              <a:rPr lang="ko-KR" altLang="en-US" dirty="0" smtClean="0"/>
              <a:t>중간발표 이후 변경된 주요 사항</a:t>
            </a:r>
            <a:endParaRPr lang="ko-KR" altLang="en-US" dirty="0"/>
          </a:p>
        </p:txBody>
      </p:sp>
      <p:sp>
        <p:nvSpPr>
          <p:cNvPr id="5" name="내용 개체 틀 2"/>
          <p:cNvSpPr>
            <a:spLocks noGrp="1"/>
          </p:cNvSpPr>
          <p:nvPr>
            <p:ph idx="1"/>
          </p:nvPr>
        </p:nvSpPr>
        <p:spPr>
          <a:xfrm>
            <a:off x="1593436" y="5536836"/>
            <a:ext cx="9782801" cy="635363"/>
          </a:xfrm>
        </p:spPr>
        <p:txBody>
          <a:bodyPr/>
          <a:lstStyle/>
          <a:p>
            <a:pPr marL="0" indent="0">
              <a:buNone/>
            </a:pPr>
            <a:r>
              <a:rPr lang="en-US" altLang="ko-KR" dirty="0" smtClean="0"/>
              <a:t>2. </a:t>
            </a:r>
            <a:r>
              <a:rPr lang="ko-KR" altLang="en-US" sz="3200" dirty="0" smtClean="0"/>
              <a:t>점수를</a:t>
            </a:r>
            <a:r>
              <a:rPr lang="ko-KR" altLang="en-US" dirty="0" smtClean="0"/>
              <a:t> 통한 </a:t>
            </a:r>
            <a:r>
              <a:rPr lang="ko-KR" altLang="en-US" dirty="0" err="1" smtClean="0"/>
              <a:t>폰의</a:t>
            </a:r>
            <a:r>
              <a:rPr lang="ko-KR" altLang="en-US" dirty="0" smtClean="0"/>
              <a:t> 승급 기능 구현</a:t>
            </a:r>
            <a:endParaRPr lang="en-US" altLang="ko-KR" dirty="0" smtClean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255" y="1484784"/>
            <a:ext cx="4572638" cy="3620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955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대표 기능 및 구현 방법</a:t>
            </a:r>
            <a:endParaRPr lang="ko-KR" altLang="en-US" dirty="0"/>
          </a:p>
        </p:txBody>
      </p:sp>
      <p:pic>
        <p:nvPicPr>
          <p:cNvPr id="4" name="Chess 2018-12-17 오전 12_51_26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1924" y="1556792"/>
            <a:ext cx="6307137" cy="4572000"/>
          </a:xfrm>
        </p:spPr>
      </p:pic>
      <p:sp>
        <p:nvSpPr>
          <p:cNvPr id="5" name="TextBox 4"/>
          <p:cNvSpPr txBox="1"/>
          <p:nvPr/>
        </p:nvSpPr>
        <p:spPr>
          <a:xfrm>
            <a:off x="8009061" y="1844824"/>
            <a:ext cx="4062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서로 다른 말들의 서로 다른 이동 범위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009061" y="3504831"/>
            <a:ext cx="37739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</a:t>
            </a:r>
            <a:r>
              <a:rPr lang="ko-KR" altLang="en-US" dirty="0" smtClean="0"/>
              <a:t>턴씩 주고 받으며 진행하며</a:t>
            </a:r>
            <a:r>
              <a:rPr lang="en-US" altLang="ko-KR" dirty="0" smtClean="0"/>
              <a:t>, </a:t>
            </a:r>
          </a:p>
          <a:p>
            <a:r>
              <a:rPr lang="ko-KR" altLang="en-US" dirty="0" smtClean="0"/>
              <a:t>흑의 턴일 경우 백의 말 진행 불가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009060" y="5589240"/>
            <a:ext cx="39179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/>
              <a:t>같은 편 말이 있는 위치에 이동 불가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02772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3-1. GUI </a:t>
            </a:r>
            <a:r>
              <a:rPr lang="ko-KR" altLang="en-US" dirty="0" smtClean="0"/>
              <a:t>구현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0076" y="1484784"/>
            <a:ext cx="7288982" cy="524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0356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3. </a:t>
            </a:r>
            <a:r>
              <a:rPr lang="ko-KR" altLang="en-US" dirty="0" smtClean="0"/>
              <a:t>대표 기능 및 구현 방법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009061" y="1844824"/>
            <a:ext cx="40620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5</a:t>
            </a:r>
            <a:r>
              <a:rPr lang="ko-KR" altLang="en-US" dirty="0" smtClean="0"/>
              <a:t>점 점수 획득 시 다른 말로 승격 가능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009061" y="3504831"/>
            <a:ext cx="37739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다른 말로 승격을 통해 화면과 같은</a:t>
            </a:r>
            <a:endParaRPr lang="en-US" altLang="ko-KR" dirty="0" smtClean="0"/>
          </a:p>
          <a:p>
            <a:r>
              <a:rPr lang="ko-KR" altLang="en-US" dirty="0" err="1" smtClean="0"/>
              <a:t>체크메이트</a:t>
            </a:r>
            <a:r>
              <a:rPr lang="ko-KR" altLang="en-US" dirty="0" smtClean="0"/>
              <a:t> 플레이 가능</a:t>
            </a:r>
            <a:endParaRPr lang="ko-KR" altLang="en-US" dirty="0"/>
          </a:p>
        </p:txBody>
      </p:sp>
      <p:pic>
        <p:nvPicPr>
          <p:cNvPr id="10" name="Chess 2018-12-17 오전 1_13_5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1923" y="1541996"/>
            <a:ext cx="6307137" cy="4572000"/>
          </a:xfrm>
        </p:spPr>
      </p:pic>
      <p:sp>
        <p:nvSpPr>
          <p:cNvPr id="11" name="TextBox 10"/>
          <p:cNvSpPr txBox="1"/>
          <p:nvPr/>
        </p:nvSpPr>
        <p:spPr>
          <a:xfrm>
            <a:off x="8009060" y="5301208"/>
            <a:ext cx="37739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체크 </a:t>
            </a:r>
            <a:r>
              <a:rPr lang="ko-KR" altLang="en-US" dirty="0" smtClean="0"/>
              <a:t>시</a:t>
            </a:r>
            <a:r>
              <a:rPr lang="en-US" altLang="ko-KR" dirty="0" smtClean="0"/>
              <a:t>, </a:t>
            </a:r>
            <a:r>
              <a:rPr lang="ko-KR" altLang="en-US" dirty="0" smtClean="0"/>
              <a:t>다른 말을 움직여 </a:t>
            </a:r>
            <a:endParaRPr lang="en-US" altLang="ko-KR" dirty="0" smtClean="0"/>
          </a:p>
          <a:p>
            <a:r>
              <a:rPr lang="ko-KR" altLang="en-US" dirty="0" smtClean="0"/>
              <a:t>체크 </a:t>
            </a:r>
            <a:r>
              <a:rPr lang="ko-KR" altLang="en-US" dirty="0" smtClean="0"/>
              <a:t>상태 해제 가능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5123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3-2. </a:t>
            </a:r>
            <a:r>
              <a:rPr lang="ko-KR" altLang="en-US" dirty="0" smtClean="0"/>
              <a:t>점수를 </a:t>
            </a:r>
            <a:r>
              <a:rPr lang="ko-KR" altLang="en-US" dirty="0"/>
              <a:t>통한 </a:t>
            </a:r>
            <a:r>
              <a:rPr lang="ko-KR" altLang="en-US" dirty="0" err="1"/>
              <a:t>폰의</a:t>
            </a:r>
            <a:r>
              <a:rPr lang="ko-KR" altLang="en-US" dirty="0"/>
              <a:t> 승급 기능 </a:t>
            </a:r>
            <a:r>
              <a:rPr lang="ko-KR" altLang="en-US" dirty="0" smtClean="0"/>
              <a:t>구현</a:t>
            </a:r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10036" y="1916832"/>
            <a:ext cx="72646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518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수학 16x9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9696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9075_TF02787947.potx" id="{B8699BEA-88FE-46AE-9C91-758F893D9D72}" vid="{49C0D881-87C2-41B2-AF8A-6EC5F711E747}"/>
    </a:ext>
  </a:extLst>
</a:theme>
</file>

<file path=ppt/theme/theme2.xml><?xml version="1.0" encoding="utf-8"?>
<a:theme xmlns:a="http://schemas.openxmlformats.org/drawingml/2006/main" name="Office 테마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Math_16x9">
      <a:dk1>
        <a:srgbClr val="465562"/>
      </a:dk1>
      <a:lt1>
        <a:srgbClr val="FFFFFF"/>
      </a:lt1>
      <a:dk2>
        <a:srgbClr val="000000"/>
      </a:dk2>
      <a:lt2>
        <a:srgbClr val="F2ECE2"/>
      </a:lt2>
      <a:accent1>
        <a:srgbClr val="9BAAB7"/>
      </a:accent1>
      <a:accent2>
        <a:srgbClr val="B8D082"/>
      </a:accent2>
      <a:accent3>
        <a:srgbClr val="EFDB85"/>
      </a:accent3>
      <a:accent4>
        <a:srgbClr val="E8A565"/>
      </a:accent4>
      <a:accent5>
        <a:srgbClr val="BC9AAE"/>
      </a:accent5>
      <a:accent6>
        <a:srgbClr val="BABABA"/>
      </a:accent6>
      <a:hlink>
        <a:srgbClr val="8FC48C"/>
      </a:hlink>
      <a:folHlink>
        <a:srgbClr val="A97C96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파이가 있는 수학 교육 프레젠테이션(와이드스크린)</Template>
  <TotalTime>47</TotalTime>
  <Words>253</Words>
  <Application>Microsoft Office PowerPoint</Application>
  <PresentationFormat>사용자 지정</PresentationFormat>
  <Paragraphs>49</Paragraphs>
  <Slides>12</Slides>
  <Notes>2</Notes>
  <HiddenSlides>0</HiddenSlides>
  <MMClips>3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Euphemia</vt:lpstr>
      <vt:lpstr>맑은 고딕</vt:lpstr>
      <vt:lpstr>Arial</vt:lpstr>
      <vt:lpstr>수학 16x9</vt:lpstr>
      <vt:lpstr>객체지향설계 3조 발표</vt:lpstr>
      <vt:lpstr>목차</vt:lpstr>
      <vt:lpstr>1. 목표 달성 여부</vt:lpstr>
      <vt:lpstr>2. 중간발표 이후 변경된 주요 사항</vt:lpstr>
      <vt:lpstr>2. 중간발표 이후 변경된 주요 사항</vt:lpstr>
      <vt:lpstr>3. 대표 기능 및 구현 방법</vt:lpstr>
      <vt:lpstr>3-1. GUI 구현</vt:lpstr>
      <vt:lpstr>3. 대표 기능 및 구현 방법</vt:lpstr>
      <vt:lpstr>3-2. 점수를 통한 폰의 승급 기능 구현</vt:lpstr>
      <vt:lpstr>3-2. 점수를 통한 폰의 승급 기능 구현</vt:lpstr>
      <vt:lpstr>3-2. 점수를 통한 폰의 승급 기능 구현</vt:lpstr>
      <vt:lpstr>3. 대표 기능 및 구현 방법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객체지향설계 3조 발표</dc:title>
  <dc:creator>김기조</dc:creator>
  <cp:lastModifiedBy>김기조</cp:lastModifiedBy>
  <cp:revision>6</cp:revision>
  <dcterms:created xsi:type="dcterms:W3CDTF">2018-12-16T15:59:06Z</dcterms:created>
  <dcterms:modified xsi:type="dcterms:W3CDTF">2018-12-16T16:48:11Z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0x010100AA3F7D94069FF64A86F7DFF56D60E3BE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